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_rels/slide5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21.xml" ContentType="application/vnd.openxmlformats-officedocument.presentationml.slid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10.png" ContentType="image/png"/>
  <Override PartName="/ppt/media/image7.png" ContentType="image/png"/>
  <Override PartName="/ppt/media/image11.png" ContentType="image/png"/>
  <Override PartName="/ppt/media/image8.png" ContentType="image/png"/>
  <Override PartName="/ppt/media/image12.png" ContentType="image/png"/>
  <Override PartName="/ppt/media/image9.png" ContentType="image/png"/>
  <Override PartName="/ppt/media/image13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默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B8B9680-3D2C-4560-A14E-6D6B2CF09A9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默认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FE2DF66-1A04-47B4-9A7B-47169056A4B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默认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AA114A9-CC60-4E6F-A610-2E8AA8DCA76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单击以编辑标题文本格式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点击以编辑提纲文本格式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第二提纲级别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第三提纲级别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第四提纲级别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第五提纲级别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第六提纲级别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第七提纲级别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428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&lt;页脚&gt;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E1E5FB6-6630-44C9-9086-535239D54010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&lt;编号&gt;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&lt;日期/时间&gt;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单击以编辑标题文本格式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点击以编辑提纲文本格式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第二提纲级别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第三提纲级别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第四提纲级别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第五提纲级别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第六提纲级别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第七提纲级别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ftr" idx="4"/>
          </p:nvPr>
        </p:nvSpPr>
        <p:spPr>
          <a:xfrm>
            <a:off x="3447360" y="5165280"/>
            <a:ext cx="319428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&lt;页脚&gt;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sldNum" idx="5"/>
          </p:nvPr>
        </p:nvSpPr>
        <p:spPr>
          <a:xfrm>
            <a:off x="722736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2946FA5-E8EB-4BB0-9B5E-7FD8FE9A314D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&lt;编号&gt;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dt" idx="6"/>
          </p:nvPr>
        </p:nvSpPr>
        <p:spPr>
          <a:xfrm>
            <a:off x="50400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&lt;日期/时间&gt;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单击以编辑标题文本格式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ftr" idx="7"/>
          </p:nvPr>
        </p:nvSpPr>
        <p:spPr>
          <a:xfrm>
            <a:off x="3447360" y="5165280"/>
            <a:ext cx="319428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&lt;页脚&gt;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sldNum" idx="8"/>
          </p:nvPr>
        </p:nvSpPr>
        <p:spPr>
          <a:xfrm>
            <a:off x="722736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2E45D9C-F84C-4648-AC83-D6157C477A3F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&lt;编号&gt;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dt" idx="9"/>
          </p:nvPr>
        </p:nvSpPr>
        <p:spPr>
          <a:xfrm>
            <a:off x="50400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&lt;日期/时间&gt;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530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3200" spc="-1" strike="noStrike">
                <a:solidFill>
                  <a:srgbClr val="000000"/>
                </a:solidFill>
                <a:latin typeface="Arial"/>
              </a:rPr>
              <a:t>点击以编辑提纲文本格式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第二提纲级别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400" spc="-1" strike="noStrike">
                <a:solidFill>
                  <a:srgbClr val="000000"/>
                </a:solidFill>
                <a:latin typeface="Arial"/>
              </a:rPr>
              <a:t>第三提纲级别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第四提纲级别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第五提纲级别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第六提纲级别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第七提纲级别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MetaGame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3200" spc="-1" strike="noStrike">
                <a:solidFill>
                  <a:srgbClr val="000000"/>
                </a:solidFill>
                <a:latin typeface="Arial"/>
              </a:rPr>
              <a:t>什么是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MetaGame</a:t>
            </a:r>
            <a:r>
              <a:rPr b="0" lang="zh-CN" sz="3200" spc="-1" strike="noStrike">
                <a:solidFill>
                  <a:srgbClr val="000000"/>
                </a:solidFill>
                <a:latin typeface="Arial"/>
              </a:rPr>
              <a:t>？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普通的游戏把你往屏幕里拽，元游戏总是试图从屏幕里爬出来”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这是一个游戏”——游戏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-720000" y="0"/>
            <a:ext cx="11236680" cy="567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0" y="-360000"/>
            <a:ext cx="10079280" cy="629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69080" y="19342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4400" spc="-1" strike="noStrike">
                <a:solidFill>
                  <a:srgbClr val="000000"/>
                </a:solidFill>
                <a:latin typeface="Arial"/>
              </a:rPr>
              <a:t>君と彼女と彼女の恋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14"/>
          <p:cNvSpPr txBox="1"/>
          <p:nvPr/>
        </p:nvSpPr>
        <p:spPr>
          <a:xfrm>
            <a:off x="469080" y="31942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——“</a:t>
            </a:r>
            <a:r>
              <a:rPr b="0" lang="zh-CN" sz="4400" spc="-1" strike="noStrike">
                <a:solidFill>
                  <a:srgbClr val="000000"/>
                </a:solidFill>
                <a:latin typeface="Arial"/>
              </a:rPr>
              <a:t>恋爱”文字冒险游戏？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0" y="-535320"/>
            <a:ext cx="10080720" cy="629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453680" cy="566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69080" y="19342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The STANLEY Parable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16"/>
          <p:cNvSpPr txBox="1"/>
          <p:nvPr/>
        </p:nvSpPr>
        <p:spPr>
          <a:xfrm>
            <a:off x="469080" y="31942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——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3d</a:t>
            </a:r>
            <a:r>
              <a:rPr b="0" lang="zh-CN" sz="4400" spc="-1" strike="noStrike">
                <a:solidFill>
                  <a:srgbClr val="000000"/>
                </a:solidFill>
                <a:latin typeface="Arial"/>
              </a:rPr>
              <a:t>角色扮演游戏？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9280" cy="5655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" name="" descr=""/>
          <p:cNvPicPr/>
          <p:nvPr/>
        </p:nvPicPr>
        <p:blipFill>
          <a:blip r:embed="rId1"/>
          <a:stretch/>
        </p:blipFill>
        <p:spPr>
          <a:xfrm>
            <a:off x="-2880" y="-4320"/>
            <a:ext cx="1008036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69080" y="19342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Baba is You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18"/>
          <p:cNvSpPr txBox="1"/>
          <p:nvPr/>
        </p:nvSpPr>
        <p:spPr>
          <a:xfrm>
            <a:off x="469080" y="31942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——</a:t>
            </a:r>
            <a:r>
              <a:rPr b="0" lang="zh-CN" sz="4400" spc="-1" strike="noStrike">
                <a:solidFill>
                  <a:srgbClr val="000000"/>
                </a:solidFill>
                <a:latin typeface="Arial"/>
              </a:rPr>
              <a:t>推箱子游戏？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-2520" y="-4320"/>
            <a:ext cx="10078920" cy="566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MetaGame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3200" spc="-1" strike="noStrike">
                <a:solidFill>
                  <a:srgbClr val="000000"/>
                </a:solidFill>
                <a:latin typeface="Arial"/>
              </a:rPr>
              <a:t>常见要素：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把“玩家”和“玩家操控的角色”进行区分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NPC</a:t>
            </a:r>
            <a:r>
              <a:rPr b="0" lang="zh-CN" sz="2400" spc="-1" strike="noStrike">
                <a:solidFill>
                  <a:srgbClr val="000000"/>
                </a:solidFill>
                <a:latin typeface="Arial"/>
              </a:rPr>
              <a:t>或旁白直接向“玩家”对话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游戏角色有“自主意识”，尝试突破游戏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每周目的游戏会受到前面的影响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9280" cy="5852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MetaGame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3200" spc="-1" strike="noStrike">
                <a:solidFill>
                  <a:srgbClr val="000000"/>
                </a:solidFill>
                <a:latin typeface="Arial"/>
              </a:rPr>
              <a:t>为什么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MetaGame</a:t>
            </a:r>
            <a:r>
              <a:rPr b="0" lang="zh-CN" sz="3200" spc="-1" strike="noStrike">
                <a:solidFill>
                  <a:srgbClr val="000000"/>
                </a:solidFill>
                <a:latin typeface="Arial"/>
              </a:rPr>
              <a:t>会更成功？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超越传统游戏规则的互动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更深入的探索游戏世界和剧情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引发更多的思考和共鸣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69080" y="19342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There is No Game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8"/>
          <p:cNvSpPr txBox="1"/>
          <p:nvPr/>
        </p:nvSpPr>
        <p:spPr>
          <a:xfrm>
            <a:off x="469080" y="31942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——</a:t>
            </a:r>
            <a:r>
              <a:rPr b="0" lang="zh-CN" sz="4400" spc="-1" strike="noStrike">
                <a:solidFill>
                  <a:srgbClr val="000000"/>
                </a:solidFill>
                <a:latin typeface="Arial"/>
              </a:rPr>
              <a:t>解谜游戏？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" name="" descr=""/>
          <p:cNvPicPr/>
          <p:nvPr/>
        </p:nvPicPr>
        <p:blipFill>
          <a:blip r:embed="rId1"/>
          <a:stretch/>
        </p:blipFill>
        <p:spPr>
          <a:xfrm>
            <a:off x="0" y="1440"/>
            <a:ext cx="10092600" cy="566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" name="" descr=""/>
          <p:cNvPicPr/>
          <p:nvPr/>
        </p:nvPicPr>
        <p:blipFill>
          <a:blip r:embed="rId1"/>
          <a:stretch/>
        </p:blipFill>
        <p:spPr>
          <a:xfrm>
            <a:off x="-2880" y="-4320"/>
            <a:ext cx="10080000" cy="566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69080" y="19342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tERRORbane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10"/>
          <p:cNvSpPr txBox="1"/>
          <p:nvPr/>
        </p:nvSpPr>
        <p:spPr>
          <a:xfrm>
            <a:off x="469080" y="31942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——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RPG</a:t>
            </a:r>
            <a:r>
              <a:rPr b="0" lang="zh-CN" sz="4400" spc="-1" strike="noStrike">
                <a:solidFill>
                  <a:srgbClr val="000000"/>
                </a:solidFill>
                <a:latin typeface="Arial"/>
              </a:rPr>
              <a:t>游戏？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1"/>
          <a:stretch/>
        </p:blipFill>
        <p:spPr>
          <a:xfrm>
            <a:off x="3240" y="-4320"/>
            <a:ext cx="10067760" cy="566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93320" cy="5670360"/>
          </a:xfrm>
          <a:prstGeom prst="rect">
            <a:avLst/>
          </a:prstGeom>
          <a:ln w="0">
            <a:noFill/>
          </a:ln>
        </p:spPr>
      </p:pic>
      <p:pic>
        <p:nvPicPr>
          <p:cNvPr id="41" name="" descr=""/>
          <p:cNvPicPr/>
          <p:nvPr/>
        </p:nvPicPr>
        <p:blipFill>
          <a:blip r:embed="rId2"/>
          <a:stretch/>
        </p:blipFill>
        <p:spPr>
          <a:xfrm>
            <a:off x="-2880" y="-4320"/>
            <a:ext cx="10080000" cy="566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69080" y="19342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Doki Doki Literature Club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11"/>
          <p:cNvSpPr txBox="1"/>
          <p:nvPr/>
        </p:nvSpPr>
        <p:spPr>
          <a:xfrm>
            <a:off x="469080" y="31942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——“</a:t>
            </a:r>
            <a:r>
              <a:rPr b="0" lang="zh-CN" sz="4400" spc="-1" strike="noStrike">
                <a:solidFill>
                  <a:srgbClr val="000000"/>
                </a:solidFill>
                <a:latin typeface="Arial"/>
              </a:rPr>
              <a:t>恐怖”文字冒险游戏？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2025-04-17T08:01:56Z</dcterms:created>
  <dc:creator/>
  <dc:description/>
  <dc:language>zh-CN</dc:language>
  <cp:lastModifiedBy/>
  <dcterms:modified xsi:type="dcterms:W3CDTF">2025-04-17T08:54:10Z</dcterms:modified>
  <cp:revision>7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